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B82468-54D2-4233-AE8A-4C06CCD8BEC1}" type="datetimeFigureOut">
              <a:rPr lang="en-US" smtClean="0"/>
              <a:pPr/>
              <a:t>19/02/2014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32D7A-32BA-48FF-ABAF-19DCA88D5A9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.K.Finance\paper-advt\ppt\JPG\slide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B.K.Finance\paper-advt\ppt\JPG\slide-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B.K.Finance\paper-advt\ppt\JPG\slide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B.K.Finance\paper-advt\ppt\JPG\slide-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3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B.K.Finance\paper-advt\ppt\JPG\slide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B.K.Finance\paper-advt\ppt\JPG\silde-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B.K.Finance\paper-advt\ppt\JPG\slide-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B.K.Finance\paper-advt\ppt\JPG\slide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F:\B.K.Finance\paper-advt\ppt\JPG\slide-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B.K.Finance\paper-advt\ppt\JPG\slide-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B.K.Finance\paper-advt\ppt\JPG\slide-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90500" y="-142875"/>
            <a:ext cx="9525000" cy="7143750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 advTm="6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(4:3)</PresentationFormat>
  <Paragraphs>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shree</dc:creator>
  <cp:lastModifiedBy>shree</cp:lastModifiedBy>
  <cp:revision>11</cp:revision>
  <dcterms:created xsi:type="dcterms:W3CDTF">2014-01-23T09:37:52Z</dcterms:created>
  <dcterms:modified xsi:type="dcterms:W3CDTF">2014-02-19T10:13:45Z</dcterms:modified>
</cp:coreProperties>
</file>